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025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60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8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2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6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91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6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223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58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452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44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94CA6-FFCB-48FC-9E98-23181D6F6026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77AA6-D202-44F1-94E7-207C6953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8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097" y="0"/>
            <a:ext cx="3888432" cy="936104"/>
          </a:xfrm>
        </p:spPr>
        <p:txBody>
          <a:bodyPr/>
          <a:lstStyle/>
          <a:p>
            <a:r>
              <a:rPr lang="ru-RU" dirty="0" smtClean="0"/>
              <a:t>День учителя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836" y="908720"/>
            <a:ext cx="4104456" cy="230425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Этот праздник учителям подготовили кадеты 6 А класса. Песни и танцы, шутки и сценки, прогноз астролога и поздравление родителей, </a:t>
            </a:r>
            <a:r>
              <a:rPr lang="ru-RU" sz="1800" dirty="0" err="1" smtClean="0">
                <a:solidFill>
                  <a:schemeClr val="tx1"/>
                </a:solidFill>
              </a:rPr>
              <a:t>видеоинтервью</a:t>
            </a:r>
            <a:r>
              <a:rPr lang="ru-RU" sz="1800" dirty="0" smtClean="0">
                <a:solidFill>
                  <a:schemeClr val="tx1"/>
                </a:solidFill>
              </a:rPr>
              <a:t> «Мой любимый урок»…и, конечно же, добрые пожелания и цветы, всё сегодня было для учителя и ради него.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Рабочй стол\фото день учителя\6x1K7YIsfj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3" r="2122" b="15119"/>
          <a:stretch/>
        </p:blipFill>
        <p:spPr bwMode="auto">
          <a:xfrm>
            <a:off x="4499992" y="3534281"/>
            <a:ext cx="4535447" cy="315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фото день учителя\IMG_20161005_1414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" y="3534281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фото день учителя\IMG_20161005_1447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6" t="13196" r="8181" b="27879"/>
          <a:stretch/>
        </p:blipFill>
        <p:spPr bwMode="auto">
          <a:xfrm>
            <a:off x="4499993" y="260648"/>
            <a:ext cx="4490584" cy="279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95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учителя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учителя</dc:title>
  <dc:creator>USER</dc:creator>
  <cp:lastModifiedBy>USER</cp:lastModifiedBy>
  <cp:revision>1</cp:revision>
  <dcterms:created xsi:type="dcterms:W3CDTF">2016-10-06T06:18:44Z</dcterms:created>
  <dcterms:modified xsi:type="dcterms:W3CDTF">2016-10-06T06:19:01Z</dcterms:modified>
</cp:coreProperties>
</file>